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9" r:id="rId6"/>
    <p:sldId id="273" r:id="rId7"/>
    <p:sldId id="274" r:id="rId8"/>
    <p:sldId id="275" r:id="rId9"/>
    <p:sldId id="276" r:id="rId10"/>
    <p:sldId id="270" r:id="rId11"/>
    <p:sldId id="271" r:id="rId12"/>
    <p:sldId id="27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16.12.2017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16.12.2017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5000636"/>
            <a:ext cx="4338638" cy="1500174"/>
          </a:xfrm>
        </p:spPr>
        <p:txBody>
          <a:bodyPr>
            <a:normAutofit fontScale="90000"/>
          </a:bodyPr>
          <a:lstStyle/>
          <a:p>
            <a:r>
              <a:rPr lang="ru-RU" sz="2400" dirty="0" smtClean="0">
                <a:solidFill>
                  <a:schemeClr val="tx1"/>
                </a:solidFill>
                <a:latin typeface="Times New Roman" pitchFamily="18" charset="0"/>
                <a:cs typeface="Times New Roman" pitchFamily="18" charset="0"/>
              </a:rPr>
              <a:t>Выполнила: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учитель начальных классов</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МАОУ «СОШ №87» г. Перми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Дурнова Анна Андреевна</a:t>
            </a:r>
            <a:endParaRPr lang="ru-RU" sz="24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1428736"/>
            <a:ext cx="9144000" cy="2657484"/>
          </a:xfrm>
        </p:spPr>
        <p:txBody>
          <a:bodyPr>
            <a:noAutofit/>
          </a:bodyPr>
          <a:lstStyle/>
          <a:p>
            <a:pPr algn="ctr"/>
            <a:r>
              <a:rPr lang="ru-RU" sz="7200" dirty="0" smtClean="0">
                <a:solidFill>
                  <a:schemeClr val="tx1"/>
                </a:solidFill>
              </a:rPr>
              <a:t>Конкурс</a:t>
            </a:r>
          </a:p>
          <a:p>
            <a:pPr algn="ctr"/>
            <a:r>
              <a:rPr lang="ru-RU" sz="7200" dirty="0" smtClean="0">
                <a:solidFill>
                  <a:schemeClr val="tx1"/>
                </a:solidFill>
              </a:rPr>
              <a:t> «Это точно пригодится!»</a:t>
            </a:r>
            <a:endParaRPr lang="ru-RU" sz="7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Роль изобразительного искусства в повседневной жизни</a:t>
            </a:r>
            <a:endParaRPr lang="ru-RU" dirty="0"/>
          </a:p>
        </p:txBody>
      </p:sp>
      <p:sp>
        <p:nvSpPr>
          <p:cNvPr id="3" name="Содержимое 2"/>
          <p:cNvSpPr>
            <a:spLocks noGrp="1"/>
          </p:cNvSpPr>
          <p:nvPr>
            <p:ph idx="1"/>
          </p:nvPr>
        </p:nvSpPr>
        <p:spPr/>
        <p:txBody>
          <a:bodyPr/>
          <a:lstStyle/>
          <a:p>
            <a:pPr algn="just">
              <a:buNone/>
            </a:pPr>
            <a:r>
              <a:rPr lang="ru-RU" dirty="0" smtClean="0">
                <a:solidFill>
                  <a:schemeClr val="tx1"/>
                </a:solidFill>
              </a:rPr>
              <a:t>	</a:t>
            </a:r>
            <a:r>
              <a:rPr lang="ru-RU" dirty="0" smtClean="0">
                <a:solidFill>
                  <a:schemeClr val="tx1"/>
                </a:solidFill>
                <a:latin typeface="Times New Roman" pitchFamily="18" charset="0"/>
                <a:cs typeface="Times New Roman" pitchFamily="18" charset="0"/>
              </a:rPr>
              <a:t>Если вы умеете рисовать, вам гораздо легче будут даваться и другие хобби, вы сможете заняться вышивкой, составлением композиций из цветов, конфет, бисероплетением, созданием украшений, шитьем, резьбой по дереву – везде ваш художественный вкус, умение сочетать цвета, видеть композицию в целом будут востребованы.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Заключение</a:t>
            </a:r>
            <a:endParaRPr lang="ru-RU" dirty="0"/>
          </a:p>
        </p:txBody>
      </p:sp>
      <p:sp>
        <p:nvSpPr>
          <p:cNvPr id="3" name="Содержимое 2"/>
          <p:cNvSpPr>
            <a:spLocks noGrp="1"/>
          </p:cNvSpPr>
          <p:nvPr>
            <p:ph idx="1"/>
          </p:nvPr>
        </p:nvSpPr>
        <p:spPr/>
        <p:txBody>
          <a:bodyPr>
            <a:normAutofit/>
          </a:bodyPr>
          <a:lstStyle/>
          <a:p>
            <a:pPr algn="just">
              <a:buNone/>
            </a:pPr>
            <a:r>
              <a:rPr lang="ru-RU" dirty="0" smtClean="0">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Уроки изобразительного искусства играют важную роль в жизни каждого человека, помогают развить творческое воображение, фантазию. Дают возможность познакомиться с различными творческими профессиями и будут очень полезными после окончания школы в повседневной жизни каждого человека.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lgn="ctr"/>
            <a:r>
              <a:rPr lang="ru-RU" b="1" dirty="0" smtClean="0"/>
              <a:t>Спасибо за внимание!</a:t>
            </a:r>
            <a:endParaRPr lang="ru-RU" b="1" dirty="0"/>
          </a:p>
        </p:txBody>
      </p:sp>
      <p:pic>
        <p:nvPicPr>
          <p:cNvPr id="25602" name="Picture 2" descr="http://cctec.ru/uploads/posts/2015-04/1429697423_becb5f1148ed.jpg"/>
          <p:cNvPicPr>
            <a:picLocks noChangeAspect="1" noChangeArrowheads="1"/>
          </p:cNvPicPr>
          <p:nvPr/>
        </p:nvPicPr>
        <p:blipFill>
          <a:blip r:embed="rId2"/>
          <a:srcRect/>
          <a:stretch>
            <a:fillRect/>
          </a:stretch>
        </p:blipFill>
        <p:spPr bwMode="auto">
          <a:xfrm>
            <a:off x="571472" y="1190624"/>
            <a:ext cx="7620000" cy="56673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Уроки изобразительного искусства в жизни современного ребенка</a:t>
            </a:r>
            <a:endParaRPr lang="ru-RU" dirty="0"/>
          </a:p>
        </p:txBody>
      </p:sp>
      <p:sp>
        <p:nvSpPr>
          <p:cNvPr id="3" name="Содержимое 2"/>
          <p:cNvSpPr>
            <a:spLocks noGrp="1"/>
          </p:cNvSpPr>
          <p:nvPr>
            <p:ph idx="1"/>
          </p:nvPr>
        </p:nvSpPr>
        <p:spPr/>
        <p:txBody>
          <a:bodyPr>
            <a:normAutofit fontScale="85000" lnSpcReduction="20000"/>
          </a:bodyPr>
          <a:lstStyle/>
          <a:p>
            <a:pPr algn="just">
              <a:buNone/>
            </a:pPr>
            <a:r>
              <a:rPr lang="ru-RU" dirty="0" smtClean="0">
                <a:solidFill>
                  <a:schemeClr val="tx1"/>
                </a:solidFill>
                <a:latin typeface="Times New Roman" pitchFamily="18" charset="0"/>
                <a:cs typeface="Times New Roman" pitchFamily="18" charset="0"/>
              </a:rPr>
              <a:t>   Уроки изобразительного искусства – это мастерская творчества, где формируются первые робкие шаги в большой необъятный мир под названием «Культура». Художественное развитие детей в нашем современном обществе не остается без внимания. Это видно по количеству конкурсов, проводимых по изобразительному искусству. Сейчас все больше возрастает интерес к рисунку, детской скульптуре, ко всякому продукту, созданному ребенком. Детское творчество - драгоценный материал для становления новой, возможно, более удачной и целостной культуры, поэтому и столь активно ведется пропаганда художественной деятельности ребят разных возрастов.</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Уроки изобразительного искусства в жизни современного ребенка</a:t>
            </a:r>
            <a:endParaRPr lang="ru-RU" dirty="0"/>
          </a:p>
        </p:txBody>
      </p:sp>
      <p:sp>
        <p:nvSpPr>
          <p:cNvPr id="3" name="Содержимое 2"/>
          <p:cNvSpPr>
            <a:spLocks noGrp="1"/>
          </p:cNvSpPr>
          <p:nvPr>
            <p:ph idx="1"/>
          </p:nvPr>
        </p:nvSpPr>
        <p:spPr>
          <a:xfrm>
            <a:off x="304800" y="1554162"/>
            <a:ext cx="8686800" cy="5160986"/>
          </a:xfrm>
        </p:spPr>
        <p:txBody>
          <a:bodyPr>
            <a:normAutofit fontScale="70000" lnSpcReduction="20000"/>
          </a:bodyPr>
          <a:lstStyle/>
          <a:p>
            <a:pPr algn="just">
              <a:buNone/>
            </a:pPr>
            <a:r>
              <a:rPr lang="ru-RU" dirty="0" smtClean="0"/>
              <a:t>	 </a:t>
            </a:r>
            <a:r>
              <a:rPr lang="ru-RU" dirty="0" smtClean="0">
                <a:solidFill>
                  <a:schemeClr val="tx1"/>
                </a:solidFill>
                <a:latin typeface="Times New Roman" pitchFamily="18" charset="0"/>
                <a:cs typeface="Times New Roman" pitchFamily="18" charset="0"/>
              </a:rPr>
              <a:t>Творческая работа - особый вид деятельности, где требуется вдохновение, желание творить. Эта работа не может успешно выполняться, если человек не осознает значимость своего труда, не понимает, насколько она важна, прежде всего, для него самого и, затем уже, для окружающих. Творчество – это интересный, увлекательный и нелегкий труд, но не пустая трата времени. </a:t>
            </a:r>
          </a:p>
          <a:p>
            <a:pPr algn="just">
              <a:buNone/>
            </a:pPr>
            <a:r>
              <a:rPr lang="ru-RU" dirty="0" smtClean="0">
                <a:solidFill>
                  <a:schemeClr val="tx1"/>
                </a:solidFill>
                <a:latin typeface="Times New Roman" pitchFamily="18" charset="0"/>
                <a:cs typeface="Times New Roman" pitchFamily="18" charset="0"/>
              </a:rPr>
              <a:t>	А всегда ли наши учащиеся понимают, какую роль играет данный вид деятельности? Возможно, многие учителя изобразительного искусства сталкивались с фразой: «Я не собираюсь быть художником…» или «А где это нам пригодиться?» . Тем самым дети пытаются огородить себя, как им кажется, от ненужного и совершенно лишнего для их дальнейшей жизни предмета. Современные школьники очень часто недооценивают роли уроков изобразительного искусства. Чем старше ученики, тем у них чаще зарождается мысль, что занятие рисованием – это удел малышей.</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А где это я могу использовать?</a:t>
            </a:r>
            <a:endParaRPr lang="ru-RU" dirty="0"/>
          </a:p>
        </p:txBody>
      </p:sp>
      <p:pic>
        <p:nvPicPr>
          <p:cNvPr id="14338" name="Picture 2" descr="https://koshik.com.ua/upload/normal/loaded_937325246_28472_1474894622_1.jpg"/>
          <p:cNvPicPr>
            <a:picLocks noChangeAspect="1" noChangeArrowheads="1"/>
          </p:cNvPicPr>
          <p:nvPr/>
        </p:nvPicPr>
        <p:blipFill>
          <a:blip r:embed="rId2"/>
          <a:srcRect r="833" b="7020"/>
          <a:stretch>
            <a:fillRect/>
          </a:stretch>
        </p:blipFill>
        <p:spPr bwMode="auto">
          <a:xfrm>
            <a:off x="714348" y="1705835"/>
            <a:ext cx="7715304" cy="515216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Роль изобразительного искусства в повседневной жизни</a:t>
            </a:r>
            <a:endParaRPr lang="ru-RU" dirty="0"/>
          </a:p>
        </p:txBody>
      </p:sp>
      <p:sp>
        <p:nvSpPr>
          <p:cNvPr id="3" name="Содержимое 2"/>
          <p:cNvSpPr>
            <a:spLocks noGrp="1"/>
          </p:cNvSpPr>
          <p:nvPr>
            <p:ph idx="1"/>
          </p:nvPr>
        </p:nvSpPr>
        <p:spPr>
          <a:xfrm>
            <a:off x="214282" y="1571612"/>
            <a:ext cx="8758238" cy="4857784"/>
          </a:xfrm>
        </p:spPr>
        <p:txBody>
          <a:bodyPr>
            <a:normAutofit lnSpcReduction="10000"/>
          </a:bodyPr>
          <a:lstStyle/>
          <a:p>
            <a:pPr algn="just">
              <a:buNone/>
            </a:pPr>
            <a:r>
              <a:rPr lang="ru-RU" dirty="0" smtClean="0"/>
              <a:t>	</a:t>
            </a:r>
            <a:r>
              <a:rPr lang="ru-RU" dirty="0" smtClean="0">
                <a:solidFill>
                  <a:schemeClr val="tx1"/>
                </a:solidFill>
                <a:latin typeface="Times New Roman" pitchFamily="18" charset="0"/>
                <a:cs typeface="Times New Roman" pitchFamily="18" charset="0"/>
              </a:rPr>
              <a:t>Для чего </a:t>
            </a:r>
            <a:r>
              <a:rPr lang="ru-RU" dirty="0" smtClean="0">
                <a:solidFill>
                  <a:schemeClr val="tx1"/>
                </a:solidFill>
                <a:latin typeface="Times New Roman" pitchFamily="18" charset="0"/>
                <a:cs typeface="Times New Roman" pitchFamily="18" charset="0"/>
              </a:rPr>
              <a:t>могут </a:t>
            </a:r>
            <a:r>
              <a:rPr lang="ru-RU" dirty="0" smtClean="0">
                <a:solidFill>
                  <a:schemeClr val="tx1"/>
                </a:solidFill>
                <a:latin typeface="Times New Roman" pitchFamily="18" charset="0"/>
                <a:cs typeface="Times New Roman" pitchFamily="18" charset="0"/>
              </a:rPr>
              <a:t>пригодиться знания и умения, полученные на уроках изобразительного искусства?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Знания </a:t>
            </a:r>
            <a:r>
              <a:rPr lang="ru-RU" dirty="0" smtClean="0">
                <a:solidFill>
                  <a:schemeClr val="tx1"/>
                </a:solidFill>
                <a:latin typeface="Times New Roman" pitchFamily="18" charset="0"/>
                <a:cs typeface="Times New Roman" pitchFamily="18" charset="0"/>
              </a:rPr>
              <a:t>по композиции и цветоведению, выручат вас и при проведении ремонта в квартире. Художественное видение и умение сочетать цвета будут лучшими помощниками в подборе красок, обоев, мебели</a:t>
            </a:r>
            <a:r>
              <a:rPr lang="ru-RU" dirty="0" smtClean="0">
                <a:solidFill>
                  <a:schemeClr val="tx1"/>
                </a:solidFill>
                <a:latin typeface="Times New Roman" pitchFamily="18" charset="0"/>
                <a:cs typeface="Times New Roman" pitchFamily="18" charset="0"/>
              </a:rPr>
              <a:t>. Вы сможете придумать дизайн собственной комнаты. </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intonic.ru/uploads/images/2016/05/11/img_573336956c693.jpg"/>
          <p:cNvPicPr>
            <a:picLocks noChangeAspect="1" noChangeArrowheads="1"/>
          </p:cNvPicPr>
          <p:nvPr/>
        </p:nvPicPr>
        <p:blipFill>
          <a:blip r:embed="rId2"/>
          <a:srcRect/>
          <a:stretch>
            <a:fillRect/>
          </a:stretch>
        </p:blipFill>
        <p:spPr bwMode="auto">
          <a:xfrm>
            <a:off x="0" y="-33454"/>
            <a:ext cx="5500694" cy="3371926"/>
          </a:xfrm>
          <a:prstGeom prst="rect">
            <a:avLst/>
          </a:prstGeom>
          <a:noFill/>
        </p:spPr>
      </p:pic>
      <p:pic>
        <p:nvPicPr>
          <p:cNvPr id="1028" name="Picture 4" descr="http://sovety4mum.ru/wp-content/uploads/2016/12/dizajn-proekt-detskoj.jpg"/>
          <p:cNvPicPr>
            <a:picLocks noChangeAspect="1" noChangeArrowheads="1"/>
          </p:cNvPicPr>
          <p:nvPr/>
        </p:nvPicPr>
        <p:blipFill>
          <a:blip r:embed="rId3"/>
          <a:srcRect/>
          <a:stretch>
            <a:fillRect/>
          </a:stretch>
        </p:blipFill>
        <p:spPr bwMode="auto">
          <a:xfrm>
            <a:off x="2500298" y="3421037"/>
            <a:ext cx="6643702" cy="34369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22" name="Picture 2" descr="http://mb-dt.ru/wp-content/uploads/2016/07/individual1.jpg"/>
          <p:cNvPicPr>
            <a:picLocks noChangeAspect="1" noChangeArrowheads="1"/>
          </p:cNvPicPr>
          <p:nvPr/>
        </p:nvPicPr>
        <p:blipFill>
          <a:blip r:embed="rId2"/>
          <a:srcRect/>
          <a:stretch>
            <a:fillRect/>
          </a:stretch>
        </p:blipFill>
        <p:spPr bwMode="auto">
          <a:xfrm>
            <a:off x="0" y="0"/>
            <a:ext cx="4500562" cy="3269940"/>
          </a:xfrm>
          <a:prstGeom prst="rect">
            <a:avLst/>
          </a:prstGeom>
          <a:noFill/>
        </p:spPr>
      </p:pic>
      <p:pic>
        <p:nvPicPr>
          <p:cNvPr id="30724" name="Picture 4" descr="http://printonic.ru/uploads/images/2016/05/11/img_573336986841e.jpg"/>
          <p:cNvPicPr>
            <a:picLocks noChangeAspect="1" noChangeArrowheads="1"/>
          </p:cNvPicPr>
          <p:nvPr/>
        </p:nvPicPr>
        <p:blipFill>
          <a:blip r:embed="rId3"/>
          <a:srcRect/>
          <a:stretch>
            <a:fillRect/>
          </a:stretch>
        </p:blipFill>
        <p:spPr bwMode="auto">
          <a:xfrm>
            <a:off x="3309937" y="3357563"/>
            <a:ext cx="5834063" cy="35004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ds03.infourok.ru/uploads/ex/0782/000118f1-8f6343c4/img0.jpg"/>
          <p:cNvPicPr>
            <a:picLocks noChangeAspect="1" noChangeArrowheads="1"/>
          </p:cNvPicPr>
          <p:nvPr/>
        </p:nvPicPr>
        <p:blipFill>
          <a:blip r:embed="rId2"/>
          <a:srcRect/>
          <a:stretch>
            <a:fillRect/>
          </a:stretch>
        </p:blipFill>
        <p:spPr bwMode="auto">
          <a:xfrm>
            <a:off x="0" y="0"/>
            <a:ext cx="5286380" cy="3964786"/>
          </a:xfrm>
          <a:prstGeom prst="rect">
            <a:avLst/>
          </a:prstGeom>
          <a:noFill/>
        </p:spPr>
      </p:pic>
      <p:pic>
        <p:nvPicPr>
          <p:cNvPr id="31748" name="Picture 4" descr="http://f1designe.ru/wp-content/uploads/2012/12/011.jpg"/>
          <p:cNvPicPr>
            <a:picLocks noChangeAspect="1" noChangeArrowheads="1"/>
          </p:cNvPicPr>
          <p:nvPr/>
        </p:nvPicPr>
        <p:blipFill>
          <a:blip r:embed="rId3"/>
          <a:srcRect/>
          <a:stretch>
            <a:fillRect/>
          </a:stretch>
        </p:blipFill>
        <p:spPr bwMode="auto">
          <a:xfrm>
            <a:off x="3428992" y="3829860"/>
            <a:ext cx="5715008" cy="30281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remortira.ru/wp-content/uploads/2016/08/0aO3KNODHxo.jpg"/>
          <p:cNvPicPr>
            <a:picLocks noChangeAspect="1" noChangeArrowheads="1"/>
          </p:cNvPicPr>
          <p:nvPr/>
        </p:nvPicPr>
        <p:blipFill>
          <a:blip r:embed="rId2"/>
          <a:srcRect/>
          <a:stretch>
            <a:fillRect/>
          </a:stretch>
        </p:blipFill>
        <p:spPr bwMode="auto">
          <a:xfrm>
            <a:off x="0" y="0"/>
            <a:ext cx="3929058" cy="3286124"/>
          </a:xfrm>
          <a:prstGeom prst="rect">
            <a:avLst/>
          </a:prstGeom>
          <a:noFill/>
        </p:spPr>
      </p:pic>
      <p:sp>
        <p:nvSpPr>
          <p:cNvPr id="32774" name="AutoShape 6" descr="https://baby-sleep.ru/images/%D0%94%D0%B5%D1%82%D1%81%D0%BA%D0%B8%D0%B5_%D1%81%D0%BF%D0%B0%D0%BB%D1%8C%D0%BD%D0%B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6" name="AutoShape 8" descr="https://baby-sleep.ru/images/%D0%94%D0%B5%D1%82%D1%81%D0%BA%D0%B8%D0%B5_%D1%81%D0%BF%D0%B0%D0%BB%D1%8C%D0%BD%D0%B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8" name="AutoShape 10" descr="https://baby-sleep.ru/images/%D0%94%D0%B5%D1%82%D1%81%D0%BA%D0%B8%D0%B5_%D1%81%D0%BF%D0%B0%D0%BB%D1%8C%D0%BD%D0%B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80" name="AutoShape 12" descr="https://baby-sleep.ru/images/%D0%94%D0%B5%D1%82%D1%81%D0%BA%D0%B8%D0%B5_%D1%81%D0%BF%D0%B0%D0%BB%D1%8C%D0%BD%D0%B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82" name="AutoShape 14" descr="https://baby-sleep.ru/images/%D0%94%D0%B5%D1%82%D1%81%D0%BA%D0%B8%D0%B5_%D1%81%D0%BF%D0%B0%D0%BB%D1%8C%D0%BD%D0%B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84" name="AutoShape 16" descr="http://twolove.ru/wp-content/uploads/2017/05/10_skazochnih_detskih_komnat19-768x68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 name="Рисунок 11" descr="ekstsentrichnye-dizajny-detskih-komnat-7.jpg"/>
          <p:cNvPicPr>
            <a:picLocks noChangeAspect="1"/>
          </p:cNvPicPr>
          <p:nvPr/>
        </p:nvPicPr>
        <p:blipFill>
          <a:blip r:embed="rId3"/>
          <a:stretch>
            <a:fillRect/>
          </a:stretch>
        </p:blipFill>
        <p:spPr>
          <a:xfrm>
            <a:off x="4071934" y="1"/>
            <a:ext cx="4857756" cy="3286124"/>
          </a:xfrm>
          <a:prstGeom prst="rect">
            <a:avLst/>
          </a:prstGeom>
        </p:spPr>
      </p:pic>
      <p:pic>
        <p:nvPicPr>
          <p:cNvPr id="32786" name="Picture 18" descr="http://vip-1gl.ru/vipberrrt/6361ec67dbce3ca155830439c53461875303.jpg"/>
          <p:cNvPicPr>
            <a:picLocks noChangeAspect="1" noChangeArrowheads="1"/>
          </p:cNvPicPr>
          <p:nvPr/>
        </p:nvPicPr>
        <p:blipFill>
          <a:blip r:embed="rId4"/>
          <a:srcRect/>
          <a:stretch>
            <a:fillRect/>
          </a:stretch>
        </p:blipFill>
        <p:spPr bwMode="auto">
          <a:xfrm>
            <a:off x="-1" y="3286124"/>
            <a:ext cx="2806187" cy="3571876"/>
          </a:xfrm>
          <a:prstGeom prst="rect">
            <a:avLst/>
          </a:prstGeom>
          <a:noFill/>
        </p:spPr>
      </p:pic>
      <p:pic>
        <p:nvPicPr>
          <p:cNvPr id="32788" name="Picture 20" descr="http://gooblogs.net/wp-content/uploads/d181d182d0b5d0bbd0bbd0b0d0b6-d0bfd0b5d180d0b5d0b3d0bed180d0bed0b4d0bad0b0-d0b4d0bbd18f-d0bad0bed0bcd0bdd0b0d182d18b-d0bad183d0bfd0b8.jpg"/>
          <p:cNvPicPr>
            <a:picLocks noChangeAspect="1" noChangeArrowheads="1"/>
          </p:cNvPicPr>
          <p:nvPr/>
        </p:nvPicPr>
        <p:blipFill>
          <a:blip r:embed="rId5"/>
          <a:srcRect/>
          <a:stretch>
            <a:fillRect/>
          </a:stretch>
        </p:blipFill>
        <p:spPr bwMode="auto">
          <a:xfrm>
            <a:off x="3143240" y="3571876"/>
            <a:ext cx="5841998" cy="328612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184</TotalTime>
  <Words>140</Words>
  <PresentationFormat>Экран (4:3)</PresentationFormat>
  <Paragraphs>16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Выполнила:  учитель начальных классов  МАОУ «СОШ №87» г. Перми  Дурнова Анна Андреевна</vt:lpstr>
      <vt:lpstr>Уроки изобразительного искусства в жизни современного ребенка</vt:lpstr>
      <vt:lpstr>Уроки изобразительного искусства в жизни современного ребенка</vt:lpstr>
      <vt:lpstr>А где это я могу использовать?</vt:lpstr>
      <vt:lpstr>Роль изобразительного искусства в повседневной жизни</vt:lpstr>
      <vt:lpstr>Слайд 6</vt:lpstr>
      <vt:lpstr>Слайд 7</vt:lpstr>
      <vt:lpstr>Слайд 8</vt:lpstr>
      <vt:lpstr>Слайд 9</vt:lpstr>
      <vt:lpstr>Роль изобразительного искусства в повседневной жизни</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Выполнила:  учитель начальных классов  МАОУ «СОШ №87» г. Перми  Дурнова Анна Андреевна</dc:title>
  <dc:creator>Анна Дурнова</dc:creator>
  <cp:lastModifiedBy>покупатель</cp:lastModifiedBy>
  <cp:revision>20</cp:revision>
  <dcterms:created xsi:type="dcterms:W3CDTF">2017-12-13T15:38:53Z</dcterms:created>
  <dcterms:modified xsi:type="dcterms:W3CDTF">2017-12-16T15:00:23Z</dcterms:modified>
</cp:coreProperties>
</file>